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65" r:id="rId12"/>
    <p:sldId id="266" r:id="rId13"/>
    <p:sldId id="267" r:id="rId14"/>
    <p:sldId id="260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792579" y="2105561"/>
            <a:ext cx="860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REWIND</a:t>
            </a:r>
            <a:endParaRPr lang="ko-KR" altLang="en-US" sz="16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910263" y="320280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등의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62153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 맵을 통한 그림자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6" y="4085029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3820611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4222851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687</Words>
  <Application>Microsoft Office PowerPoint</Application>
  <PresentationFormat>와이드스크린</PresentationFormat>
  <Paragraphs>212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11</cp:revision>
  <dcterms:created xsi:type="dcterms:W3CDTF">2022-11-19T11:28:53Z</dcterms:created>
  <dcterms:modified xsi:type="dcterms:W3CDTF">2022-11-22T08:35:14Z</dcterms:modified>
</cp:coreProperties>
</file>